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1" r:id="rId4"/>
    <p:sldId id="262" r:id="rId5"/>
    <p:sldId id="260" r:id="rId6"/>
    <p:sldId id="257" r:id="rId7"/>
    <p:sldId id="258" r:id="rId8"/>
    <p:sldId id="267" r:id="rId9"/>
    <p:sldId id="259" r:id="rId10"/>
    <p:sldId id="265" r:id="rId11"/>
    <p:sldId id="271" r:id="rId12"/>
    <p:sldId id="272" r:id="rId13"/>
    <p:sldId id="269" r:id="rId14"/>
    <p:sldId id="263" r:id="rId15"/>
    <p:sldId id="268" r:id="rId16"/>
    <p:sldId id="264" r:id="rId17"/>
    <p:sldId id="273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22" autoAdjust="0"/>
    <p:restoredTop sz="94660"/>
  </p:normalViewPr>
  <p:slideViewPr>
    <p:cSldViewPr>
      <p:cViewPr varScale="1">
        <p:scale>
          <a:sx n="68" d="100"/>
          <a:sy n="68" d="100"/>
        </p:scale>
        <p:origin x="84" y="5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9885-C354-4190-9330-A2ECBA286E70}" type="datetimeFigureOut">
              <a:rPr lang="fr-FR" smtClean="0"/>
              <a:t>23/07/2025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F0FF7-FA18-4FC1-8E51-65F42CC0A8E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741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9885-C354-4190-9330-A2ECBA286E70}" type="datetimeFigureOut">
              <a:rPr lang="fr-FR" smtClean="0"/>
              <a:t>23/07/2025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F0FF7-FA18-4FC1-8E51-65F42CC0A8E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785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9885-C354-4190-9330-A2ECBA286E70}" type="datetimeFigureOut">
              <a:rPr lang="fr-FR" smtClean="0"/>
              <a:t>23/07/2025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F0FF7-FA18-4FC1-8E51-65F42CC0A8E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0628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9885-C354-4190-9330-A2ECBA286E70}" type="datetimeFigureOut">
              <a:rPr lang="fr-FR" smtClean="0"/>
              <a:t>23/07/2025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F0FF7-FA18-4FC1-8E51-65F42CC0A8E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3592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9885-C354-4190-9330-A2ECBA286E70}" type="datetimeFigureOut">
              <a:rPr lang="fr-FR" smtClean="0"/>
              <a:t>23/07/2025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F0FF7-FA18-4FC1-8E51-65F42CC0A8E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2517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9885-C354-4190-9330-A2ECBA286E70}" type="datetimeFigureOut">
              <a:rPr lang="fr-FR" smtClean="0"/>
              <a:t>23/07/2025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F0FF7-FA18-4FC1-8E51-65F42CC0A8E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2076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9885-C354-4190-9330-A2ECBA286E70}" type="datetimeFigureOut">
              <a:rPr lang="fr-FR" smtClean="0"/>
              <a:t>23/07/2025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F0FF7-FA18-4FC1-8E51-65F42CC0A8E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1001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9885-C354-4190-9330-A2ECBA286E70}" type="datetimeFigureOut">
              <a:rPr lang="fr-FR" smtClean="0"/>
              <a:t>23/07/2025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F0FF7-FA18-4FC1-8E51-65F42CC0A8E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694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9885-C354-4190-9330-A2ECBA286E70}" type="datetimeFigureOut">
              <a:rPr lang="fr-FR" smtClean="0"/>
              <a:t>23/07/2025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F0FF7-FA18-4FC1-8E51-65F42CC0A8E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3461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9885-C354-4190-9330-A2ECBA286E70}" type="datetimeFigureOut">
              <a:rPr lang="fr-FR" smtClean="0"/>
              <a:t>23/07/2025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F0FF7-FA18-4FC1-8E51-65F42CC0A8E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5987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9885-C354-4190-9330-A2ECBA286E70}" type="datetimeFigureOut">
              <a:rPr lang="fr-FR" smtClean="0"/>
              <a:t>23/07/2025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F0FF7-FA18-4FC1-8E51-65F42CC0A8E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2080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E9885-C354-4190-9330-A2ECBA286E70}" type="datetimeFigureOut">
              <a:rPr lang="fr-FR" smtClean="0"/>
              <a:t>23/07/2025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F0FF7-FA18-4FC1-8E51-65F42CC0A8E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965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FAE3B0-007A-43C4-B557-F14FFA092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420888"/>
            <a:ext cx="8229600" cy="1143000"/>
          </a:xfrm>
        </p:spPr>
        <p:txBody>
          <a:bodyPr/>
          <a:lstStyle/>
          <a:p>
            <a:r>
              <a:rPr lang="fr-FR" dirty="0"/>
              <a:t>La Corrèze</a:t>
            </a:r>
          </a:p>
        </p:txBody>
      </p:sp>
    </p:spTree>
    <p:extLst>
      <p:ext uri="{BB962C8B-B14F-4D97-AF65-F5344CB8AC3E}">
        <p14:creationId xmlns:p14="http://schemas.microsoft.com/office/powerpoint/2010/main" val="1519416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994122"/>
          </a:xfrm>
        </p:spPr>
        <p:txBody>
          <a:bodyPr/>
          <a:lstStyle/>
          <a:p>
            <a:r>
              <a:rPr lang="fr-FR" dirty="0"/>
              <a:t>Curemonte </a:t>
            </a:r>
            <a:r>
              <a:rPr lang="fr-FR" sz="3200" dirty="0"/>
              <a:t>–</a:t>
            </a:r>
            <a:r>
              <a:rPr lang="fr-FR" dirty="0"/>
              <a:t> </a:t>
            </a:r>
            <a:r>
              <a:rPr lang="fr-FR" sz="3200" dirty="0"/>
              <a:t>Fontaine </a:t>
            </a:r>
            <a:r>
              <a:rPr lang="fr-FR" sz="3200" dirty="0" err="1"/>
              <a:t>Chassang</a:t>
            </a:r>
            <a:endParaRPr lang="fr-FR" sz="32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6981931" cy="5236448"/>
          </a:xfrm>
        </p:spPr>
      </p:pic>
    </p:spTree>
    <p:extLst>
      <p:ext uri="{BB962C8B-B14F-4D97-AF65-F5344CB8AC3E}">
        <p14:creationId xmlns:p14="http://schemas.microsoft.com/office/powerpoint/2010/main" val="1956802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71B5B7-6C16-C6F0-F68A-183FD9798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564904"/>
            <a:ext cx="3563207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Les Tours de Merle</a:t>
            </a:r>
          </a:p>
        </p:txBody>
      </p:sp>
      <p:pic>
        <p:nvPicPr>
          <p:cNvPr id="5" name="Espace réservé du contenu 4" descr="Une image contenant plein air, grave, plante, cimetière&#10;&#10;Description générée automatiquement">
            <a:extLst>
              <a:ext uri="{FF2B5EF4-FFF2-40B4-BE49-F238E27FC236}">
                <a16:creationId xmlns:a16="http://schemas.microsoft.com/office/drawing/2014/main" id="{3A852F6E-809D-B266-15EB-E61D1F48A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407" y="15136"/>
            <a:ext cx="5123593" cy="6842864"/>
          </a:xfrm>
        </p:spPr>
      </p:pic>
    </p:spTree>
    <p:extLst>
      <p:ext uri="{BB962C8B-B14F-4D97-AF65-F5344CB8AC3E}">
        <p14:creationId xmlns:p14="http://schemas.microsoft.com/office/powerpoint/2010/main" val="273292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E94BB6-2655-6A42-BCE9-8054FF884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088" y="2132856"/>
            <a:ext cx="3394720" cy="1143000"/>
          </a:xfrm>
        </p:spPr>
        <p:txBody>
          <a:bodyPr>
            <a:normAutofit/>
          </a:bodyPr>
          <a:lstStyle/>
          <a:p>
            <a:r>
              <a:rPr lang="fr-FR" sz="4000" dirty="0"/>
              <a:t>Pompadour</a:t>
            </a:r>
          </a:p>
        </p:txBody>
      </p:sp>
      <p:pic>
        <p:nvPicPr>
          <p:cNvPr id="5" name="Espace réservé du contenu 4" descr="Une image contenant plein air, ciel, plante, arbre&#10;&#10;Description générée automatiquement">
            <a:extLst>
              <a:ext uri="{FF2B5EF4-FFF2-40B4-BE49-F238E27FC236}">
                <a16:creationId xmlns:a16="http://schemas.microsoft.com/office/drawing/2014/main" id="{64433DDB-AD06-31E6-783A-E6B061CAD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661202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8C4147-C37F-7302-F20E-F27013B84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112" y="2492896"/>
            <a:ext cx="3322712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Sainte  </a:t>
            </a:r>
            <a:r>
              <a:rPr lang="fr-FR" dirty="0" err="1"/>
              <a:t>Féréole</a:t>
            </a:r>
            <a:endParaRPr lang="fr-FR" dirty="0"/>
          </a:p>
        </p:txBody>
      </p:sp>
      <p:pic>
        <p:nvPicPr>
          <p:cNvPr id="5" name="Espace réservé du contenu 4" descr="Une image contenant herbe, plein air, ciel, arbre&#10;&#10;Description générée automatiquement">
            <a:extLst>
              <a:ext uri="{FF2B5EF4-FFF2-40B4-BE49-F238E27FC236}">
                <a16:creationId xmlns:a16="http://schemas.microsoft.com/office/drawing/2014/main" id="{727DB7CC-299A-AECF-F4B9-E74D66E5C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" y="20072"/>
            <a:ext cx="5119897" cy="6837928"/>
          </a:xfrm>
        </p:spPr>
      </p:pic>
    </p:spTree>
    <p:extLst>
      <p:ext uri="{BB962C8B-B14F-4D97-AF65-F5344CB8AC3E}">
        <p14:creationId xmlns:p14="http://schemas.microsoft.com/office/powerpoint/2010/main" val="876100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52120" y="2492896"/>
            <a:ext cx="3168352" cy="1143000"/>
          </a:xfrm>
        </p:spPr>
        <p:txBody>
          <a:bodyPr/>
          <a:lstStyle/>
          <a:p>
            <a:r>
              <a:rPr lang="fr-FR" dirty="0" err="1"/>
              <a:t>Sexcles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5109" cy="6844889"/>
          </a:xfrm>
        </p:spPr>
      </p:pic>
    </p:spTree>
    <p:extLst>
      <p:ext uri="{BB962C8B-B14F-4D97-AF65-F5344CB8AC3E}">
        <p14:creationId xmlns:p14="http://schemas.microsoft.com/office/powerpoint/2010/main" val="936951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A806ED-A0C7-9B79-6070-F57AE97E4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924944"/>
            <a:ext cx="3034680" cy="1143000"/>
          </a:xfrm>
        </p:spPr>
        <p:txBody>
          <a:bodyPr/>
          <a:lstStyle/>
          <a:p>
            <a:r>
              <a:rPr lang="fr-FR" dirty="0" err="1"/>
              <a:t>Travassac</a:t>
            </a:r>
            <a:endParaRPr lang="fr-FR" dirty="0"/>
          </a:p>
        </p:txBody>
      </p:sp>
      <p:pic>
        <p:nvPicPr>
          <p:cNvPr id="5" name="Espace réservé du contenu 4" descr="Une image contenant plein air, ciel, grave, bâtiment&#10;&#10;Description générée automatiquement">
            <a:extLst>
              <a:ext uri="{FF2B5EF4-FFF2-40B4-BE49-F238E27FC236}">
                <a16:creationId xmlns:a16="http://schemas.microsoft.com/office/drawing/2014/main" id="{D506600A-A5E6-56E7-04E0-5A8F74B76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859" y="-1183"/>
            <a:ext cx="5144387" cy="6859183"/>
          </a:xfrm>
        </p:spPr>
      </p:pic>
    </p:spTree>
    <p:extLst>
      <p:ext uri="{BB962C8B-B14F-4D97-AF65-F5344CB8AC3E}">
        <p14:creationId xmlns:p14="http://schemas.microsoft.com/office/powerpoint/2010/main" val="2750973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4048" y="1484784"/>
            <a:ext cx="3960440" cy="1143000"/>
          </a:xfrm>
        </p:spPr>
        <p:txBody>
          <a:bodyPr/>
          <a:lstStyle/>
          <a:p>
            <a:r>
              <a:rPr lang="fr-FR" dirty="0"/>
              <a:t>Uzerche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3" y="12220"/>
            <a:ext cx="4541377" cy="683023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50" y="3741877"/>
            <a:ext cx="4682850" cy="311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34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91ADC-D52C-CDBC-709D-7864E66E6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4435D1-E931-4F2C-F834-367DB3A94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48" y="1484784"/>
            <a:ext cx="396044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Sur la route</a:t>
            </a:r>
            <a:br>
              <a:rPr lang="fr-FR" dirty="0"/>
            </a:br>
            <a:r>
              <a:rPr lang="fr-FR" dirty="0"/>
              <a:t>de Lagarde-Enval                                                                                                                                        </a:t>
            </a:r>
          </a:p>
        </p:txBody>
      </p:sp>
      <p:pic>
        <p:nvPicPr>
          <p:cNvPr id="8" name="Espace réservé du contenu 7" descr="Une image contenant arbre, plein air, grave, cimetière&#10;&#10;Le contenu généré par l’IA peut être incorrect.">
            <a:extLst>
              <a:ext uri="{FF2B5EF4-FFF2-40B4-BE49-F238E27FC236}">
                <a16:creationId xmlns:a16="http://schemas.microsoft.com/office/drawing/2014/main" id="{479C78FD-1B47-AE89-6DAD-9D2BAACC7C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1563" y="878791"/>
            <a:ext cx="6833384" cy="5125038"/>
          </a:xfrm>
        </p:spPr>
      </p:pic>
    </p:spTree>
    <p:extLst>
      <p:ext uri="{BB962C8B-B14F-4D97-AF65-F5344CB8AC3E}">
        <p14:creationId xmlns:p14="http://schemas.microsoft.com/office/powerpoint/2010/main" val="850583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31510" y="836712"/>
            <a:ext cx="3904986" cy="1470025"/>
          </a:xfrm>
        </p:spPr>
        <p:txBody>
          <a:bodyPr/>
          <a:lstStyle/>
          <a:p>
            <a:r>
              <a:rPr lang="fr-FR" dirty="0"/>
              <a:t>Aubazine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42"/>
            <a:ext cx="5131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1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3178696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Beaulieu sur </a:t>
            </a:r>
            <a:br>
              <a:rPr lang="fr-FR" dirty="0"/>
            </a:br>
            <a:r>
              <a:rPr lang="fr-FR" dirty="0"/>
              <a:t>Dordogne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334" y="-171400"/>
            <a:ext cx="5283666" cy="7044889"/>
          </a:xfrm>
        </p:spPr>
      </p:pic>
    </p:spTree>
    <p:extLst>
      <p:ext uri="{BB962C8B-B14F-4D97-AF65-F5344CB8AC3E}">
        <p14:creationId xmlns:p14="http://schemas.microsoft.com/office/powerpoint/2010/main" val="772998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844824"/>
            <a:ext cx="3610744" cy="2218258"/>
          </a:xfrm>
        </p:spPr>
        <p:txBody>
          <a:bodyPr/>
          <a:lstStyle/>
          <a:p>
            <a:r>
              <a:rPr lang="fr-FR" dirty="0"/>
              <a:t>Brive la</a:t>
            </a:r>
            <a:br>
              <a:rPr lang="fr-FR" dirty="0"/>
            </a:br>
            <a:r>
              <a:rPr lang="fr-FR" dirty="0"/>
              <a:t>Gaillarde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376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589380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96136" y="1412776"/>
            <a:ext cx="2818656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Collonges </a:t>
            </a:r>
            <a:br>
              <a:rPr lang="fr-FR" dirty="0"/>
            </a:br>
            <a:r>
              <a:rPr lang="fr-FR" dirty="0"/>
              <a:t>la Rouge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652" cy="6872325"/>
          </a:xfrm>
        </p:spPr>
      </p:pic>
      <p:sp>
        <p:nvSpPr>
          <p:cNvPr id="5" name="ZoneTexte 4"/>
          <p:cNvSpPr txBox="1"/>
          <p:nvPr/>
        </p:nvSpPr>
        <p:spPr>
          <a:xfrm>
            <a:off x="5724128" y="3501008"/>
            <a:ext cx="2999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Très beau calvaire en fer forgé</a:t>
            </a:r>
          </a:p>
          <a:p>
            <a:pPr algn="ctr"/>
            <a:r>
              <a:rPr lang="fr-FR" dirty="0"/>
              <a:t>comprenant les différents </a:t>
            </a:r>
          </a:p>
          <a:p>
            <a:pPr algn="ctr"/>
            <a:r>
              <a:rPr lang="fr-FR" dirty="0"/>
              <a:t>outils de la passion.</a:t>
            </a:r>
          </a:p>
        </p:txBody>
      </p:sp>
    </p:spTree>
    <p:extLst>
      <p:ext uri="{BB962C8B-B14F-4D97-AF65-F5344CB8AC3E}">
        <p14:creationId xmlns:p14="http://schemas.microsoft.com/office/powerpoint/2010/main" val="2126139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420"/>
            <a:ext cx="9144001" cy="6835144"/>
          </a:xfrm>
        </p:spPr>
      </p:pic>
      <p:sp>
        <p:nvSpPr>
          <p:cNvPr id="5" name="ZoneTexte 4"/>
          <p:cNvSpPr txBox="1"/>
          <p:nvPr/>
        </p:nvSpPr>
        <p:spPr>
          <a:xfrm>
            <a:off x="971600" y="404664"/>
            <a:ext cx="72448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Curemonte – Pignon de l’église</a:t>
            </a:r>
          </a:p>
        </p:txBody>
      </p:sp>
    </p:spTree>
    <p:extLst>
      <p:ext uri="{BB962C8B-B14F-4D97-AF65-F5344CB8AC3E}">
        <p14:creationId xmlns:p14="http://schemas.microsoft.com/office/powerpoint/2010/main" val="2986217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85"/>
            <a:ext cx="9144000" cy="6835141"/>
          </a:xfrm>
        </p:spPr>
      </p:pic>
      <p:sp>
        <p:nvSpPr>
          <p:cNvPr id="5" name="ZoneTexte 4"/>
          <p:cNvSpPr txBox="1"/>
          <p:nvPr/>
        </p:nvSpPr>
        <p:spPr>
          <a:xfrm>
            <a:off x="733513" y="188640"/>
            <a:ext cx="7676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Curemonte </a:t>
            </a:r>
          </a:p>
          <a:p>
            <a:pPr algn="ctr"/>
            <a:r>
              <a:rPr lang="fr-FR" sz="2400" dirty="0"/>
              <a:t>Croix au milieu des toits des maisons pour conjurer le diable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5090"/>
            <a:ext cx="802987" cy="90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984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ein air, nuage, ciel, plante&#10;&#10;Description générée automatiquement">
            <a:extLst>
              <a:ext uri="{FF2B5EF4-FFF2-40B4-BE49-F238E27FC236}">
                <a16:creationId xmlns:a16="http://schemas.microsoft.com/office/drawing/2014/main" id="{94DDDA70-C678-800D-6951-420B5917C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747356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348880"/>
            <a:ext cx="3538736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Curemonte</a:t>
            </a:r>
            <a:br>
              <a:rPr lang="fr-FR" dirty="0"/>
            </a:br>
            <a:r>
              <a:rPr lang="fr-FR" dirty="0"/>
              <a:t>dans l’église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-56465"/>
            <a:ext cx="5183357" cy="6934258"/>
          </a:xfrm>
        </p:spPr>
      </p:pic>
    </p:spTree>
    <p:extLst>
      <p:ext uri="{BB962C8B-B14F-4D97-AF65-F5344CB8AC3E}">
        <p14:creationId xmlns:p14="http://schemas.microsoft.com/office/powerpoint/2010/main" val="391503736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70</Words>
  <Application>Microsoft Office PowerPoint</Application>
  <PresentationFormat>Affichage à l'écran (4:3)</PresentationFormat>
  <Paragraphs>20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0" baseType="lpstr">
      <vt:lpstr>Arial</vt:lpstr>
      <vt:lpstr>Calibri</vt:lpstr>
      <vt:lpstr>Thème Office</vt:lpstr>
      <vt:lpstr>La Corrèze</vt:lpstr>
      <vt:lpstr>Aubazine</vt:lpstr>
      <vt:lpstr>Beaulieu sur  Dordogne</vt:lpstr>
      <vt:lpstr>Brive la Gaillarde</vt:lpstr>
      <vt:lpstr>Collonges  la Rouge</vt:lpstr>
      <vt:lpstr>Présentation PowerPoint</vt:lpstr>
      <vt:lpstr>Présentation PowerPoint</vt:lpstr>
      <vt:lpstr>Présentation PowerPoint</vt:lpstr>
      <vt:lpstr>Curemonte dans l’église</vt:lpstr>
      <vt:lpstr>Curemonte – Fontaine Chassang</vt:lpstr>
      <vt:lpstr>Les Tours de Merle</vt:lpstr>
      <vt:lpstr>Pompadour</vt:lpstr>
      <vt:lpstr>Sainte  Féréole</vt:lpstr>
      <vt:lpstr>Sexcles</vt:lpstr>
      <vt:lpstr>Travassac</vt:lpstr>
      <vt:lpstr>Uzerche</vt:lpstr>
      <vt:lpstr>Sur la route de Lagarde-Enval                                                                                                                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ROPHé Marina</dc:creator>
  <cp:lastModifiedBy>Marina Rophé</cp:lastModifiedBy>
  <cp:revision>17</cp:revision>
  <dcterms:created xsi:type="dcterms:W3CDTF">2013-08-10T13:44:00Z</dcterms:created>
  <dcterms:modified xsi:type="dcterms:W3CDTF">2025-07-23T16:05:56Z</dcterms:modified>
</cp:coreProperties>
</file>